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4C12-2EF9-6F40-8F7F-A46E2AAC0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54CC6A-D8A9-3643-8418-92B8F3EB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C9DCF-809E-1244-8ECE-F688655A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D1C8A-7687-064C-8990-566865BF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092A-4B34-B645-8D83-01289C7A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0B15-E9C7-824A-BDC9-2F3D4293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75E1A-A75B-DC41-8D73-1962B9BEA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24CFF-72A7-3148-8C5F-420549BC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DDBE9-5BB0-E14D-89FE-DE9AB67D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E3C6-9E11-5149-9173-DD89C41D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6017E-B4F3-9347-B82E-36D9B093E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58AE6-FCA6-9E40-9866-06794430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E8FD-E26E-0640-8169-9D69C44B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8F43-61D2-A344-B4B2-CD9532F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1C85-F43C-3B4C-9F13-E8B73502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7813-D236-0542-8724-BDBC12FF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3BC5-00E4-6543-BDEB-EEBFDBBFC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28AD-753C-874A-A318-9B6CFD68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268B3-3BBB-7040-81B7-F09DBFF3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E09E-60D9-CB4A-A4CE-02E4E541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FAFC-5A2B-DD40-AFF3-8C64F1D8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448D-32EE-DB40-BADC-E4B47FD9A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8B8E-CAC9-614F-850F-5992FC04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65ED-FC06-E748-9C2F-23E928A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368D3-33AE-9642-B029-C06FF2CA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6B67-9118-314A-935C-BCEF41E4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09C1-34A1-EF4B-8C6C-4AC005D2C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92EF0-9899-FC4D-910B-ECE2F229F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03176-DFF1-4F4C-9293-6EBDC4AD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38C1F-CB83-F541-94B0-BA7216D0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DD44F-B1FE-FD4C-A9A7-466A1885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2C6D-3C70-694E-B6B3-1796A01F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2FB2F-6B45-394E-9972-A289750BA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2DE29-2041-F540-8E34-89323CE2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F7B27-1E58-1949-8064-159136E1D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95E14-6F59-4A41-AE35-19E13F4E3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56D48-FE5A-2F46-9DFD-593E7D40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23953-99D4-F346-BFEB-4BB02113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5252E-500C-6A42-839B-490E2EE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3809-6FF9-7343-AB9A-20E90A7E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89C7B-8549-134B-A4F6-DDA8416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E8971-96D1-EB47-8030-50C72B2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EC76E-7D77-9448-95E7-073EB67F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AFE6F-7BC9-F84B-85CF-C663DDAB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36ED7-F046-7742-BF78-8FC6FBAD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C35AA-6329-6049-A3C7-588A6113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68A6-5995-224A-9DD8-E19052BA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5F27-1C9A-454C-BB3A-C8DF3A81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B465F-DCD6-0A46-B84F-62AB5A8FB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F77C5-8CAF-E44B-B74D-B69E63C8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D491-6FE3-FC48-A691-9AE4FE73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D88EE-BA58-1D4A-A8E8-8B7BAD3F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C06E-4A93-3A46-A333-F06BC119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ACEE0-8026-B949-9721-324207830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37DF7-2969-4B41-A54B-5ED8D62D0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D1B05-9C5D-F44D-B823-6B327F51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C95A-998E-B140-9F69-E26893F9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E3AEC-1404-FE41-8342-522AB1A9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0D536-D0F7-AF47-982C-913B3E0B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0AC3A-9902-4D4B-A3A2-400E92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D677-2482-5949-A5BF-DBBCBC7D1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A290-E85A-8D4C-AC35-290187B497E0}" type="datetimeFigureOut">
              <a:rPr lang="en-US" smtClean="0"/>
              <a:t>7/14/21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2056-092D-7C47-894C-520610CD0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2724-6E93-A543-B874-770398B8D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BDBC-AA3E-8546-8B63-B6A48C0F6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DD8D-3058-B445-9531-0BFF7CA15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4EFF-5A6C-244A-B56F-BB8B8889D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01_Pemegang saham hadir di RUPS dan telah memberikan pilihan suara sebelum RUPS.mp4" descr="01_Pemegang saham hadir di RUPS dan telah memberikan pilihan suara sebelum RUPS.mp4">
            <a:hlinkClick r:id="" action="ppaction://media"/>
            <a:extLst>
              <a:ext uri="{FF2B5EF4-FFF2-40B4-BE49-F238E27FC236}">
                <a16:creationId xmlns:a16="http://schemas.microsoft.com/office/drawing/2014/main" id="{2FA80201-B0BA-9845-B030-69022D1467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Bayu Surya</dc:creator>
  <cp:lastModifiedBy>Bayu Surya</cp:lastModifiedBy>
  <cp:revision>2</cp:revision>
  <dcterms:created xsi:type="dcterms:W3CDTF">2021-07-14T05:15:22Z</dcterms:created>
  <dcterms:modified xsi:type="dcterms:W3CDTF">2021-07-14T07:24:24Z</dcterms:modified>
</cp:coreProperties>
</file>